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608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608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57" d="100"/>
          <a:sy n="57" d="100"/>
        </p:scale>
        <p:origin x="384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105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104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101.png"/><Relationship Id="rId15" Type="http://schemas.openxmlformats.org/officeDocument/2006/relationships/image" Target="../media/image106.jpeg"/><Relationship Id="rId23" Type="http://schemas.openxmlformats.org/officeDocument/2006/relationships/image" Target="../media/image110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08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103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Front-End Development Concepts</a:t>
            </a:r>
          </a:p>
          <a:p>
            <a:pPr lvl="1"/>
            <a:r>
              <a:rPr lang="en-US" dirty="0"/>
              <a:t>Web Front-End and DOM</a:t>
            </a:r>
          </a:p>
          <a:p>
            <a:pPr lvl="1"/>
            <a:r>
              <a:rPr lang="en-US" dirty="0"/>
              <a:t>AJAX and RESTful APIs</a:t>
            </a:r>
          </a:p>
          <a:p>
            <a:pPr lvl="1"/>
            <a:r>
              <a:rPr lang="en-US" dirty="0" err="1"/>
              <a:t>Templating</a:t>
            </a:r>
            <a:r>
              <a:rPr lang="en-US" dirty="0"/>
              <a:t> Engines</a:t>
            </a:r>
          </a:p>
          <a:p>
            <a:pPr lvl="1"/>
            <a:r>
              <a:rPr lang="en-US" dirty="0"/>
              <a:t>Routing and Routing Libraries</a:t>
            </a:r>
          </a:p>
          <a:p>
            <a:pPr lvl="1"/>
            <a:r>
              <a:rPr lang="en-US" dirty="0"/>
              <a:t>Libraries vs. Frameworks</a:t>
            </a:r>
          </a:p>
          <a:p>
            <a:pPr lvl="1"/>
            <a:r>
              <a:rPr lang="en-US" dirty="0"/>
              <a:t>UI Frameworks</a:t>
            </a:r>
          </a:p>
          <a:p>
            <a:pPr lvl="1"/>
            <a:r>
              <a:rPr lang="en-US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logic,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data processing, data storage,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(Java),</a:t>
            </a:r>
            <a:r>
              <a:rPr lang="bg-BG" dirty="0"/>
              <a:t> </a:t>
            </a:r>
            <a:r>
              <a:rPr lang="en-US" dirty="0"/>
              <a:t>Express (JS), Django (Python), </a:t>
            </a:r>
            <a:r>
              <a:rPr lang="en-US" dirty="0" err="1"/>
              <a:t>Laravel</a:t>
            </a:r>
            <a:r>
              <a:rPr lang="en-US" dirty="0"/>
              <a:t> (PHP), Ruby 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49261</TotalTime>
  <Words>25043</Words>
  <Application>Microsoft Office PowerPoint</Application>
  <PresentationFormat>Широк екран</PresentationFormat>
  <Paragraphs>2340</Paragraphs>
  <Slides>81</Slides>
  <Notes>61</Notes>
  <HiddenSlides>18</HiddenSlides>
  <MMClips>0</MMClips>
  <ScaleCrop>false</ScaleCrop>
  <HeadingPairs>
    <vt:vector size="6" baseType="variant">
      <vt:variant>
        <vt:lpstr>Използвани шрифтове</vt:lpstr>
      </vt:variant>
      <vt:variant>
        <vt:i4>17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81</vt:i4>
      </vt:variant>
    </vt:vector>
  </HeadingPairs>
  <TitlesOfParts>
    <vt:vector size="99" baseType="lpstr"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Boryana Dimitrova</cp:lastModifiedBy>
  <cp:revision>1576</cp:revision>
  <dcterms:created xsi:type="dcterms:W3CDTF">2018-05-23T13:08:44Z</dcterms:created>
  <dcterms:modified xsi:type="dcterms:W3CDTF">2022-09-08T08:04:25Z</dcterms:modified>
  <cp:category>programming;education;software development</cp:category>
</cp:coreProperties>
</file>